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1"/>
  </p:sldMasterIdLst>
  <p:sldIdLst>
    <p:sldId id="279" r:id="rId2"/>
    <p:sldId id="282" r:id="rId3"/>
    <p:sldId id="270" r:id="rId4"/>
    <p:sldId id="281" r:id="rId5"/>
    <p:sldId id="284" r:id="rId6"/>
    <p:sldId id="283" r:id="rId7"/>
    <p:sldId id="287" r:id="rId8"/>
    <p:sldId id="288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e Stommel" initials="JS" lastIdx="0" clrIdx="0">
    <p:extLst>
      <p:ext uri="{19B8F6BF-5375-455C-9EA6-DF929625EA0E}">
        <p15:presenceInfo xmlns:p15="http://schemas.microsoft.com/office/powerpoint/2012/main" xmlns="" userId="9ccbc0239e0fe2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12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8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4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8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7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6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2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5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29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834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10/19/16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6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400049"/>
            <a:ext cx="9391650" cy="6086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1424" y="2720011"/>
            <a:ext cx="5648325" cy="144655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Protestants vs. Catholic Man vs. Man</a:t>
            </a:r>
          </a:p>
        </p:txBody>
      </p:sp>
    </p:spTree>
    <p:extLst>
      <p:ext uri="{BB962C8B-B14F-4D97-AF65-F5344CB8AC3E}">
        <p14:creationId xmlns:p14="http://schemas.microsoft.com/office/powerpoint/2010/main" val="82694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840"/>
          <a:stretch/>
        </p:blipFill>
        <p:spPr>
          <a:xfrm>
            <a:off x="438149" y="376236"/>
            <a:ext cx="11306175" cy="6034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3025" y="581025"/>
            <a:ext cx="65151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Five steps 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Establish a program for interaction 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Include mutual experiences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Teach decision-making procedures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Convey how to appropriately address and converse in a conflict 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Enforce agreed upon morals and values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(Johnson D. and Johnson R. 223)</a:t>
            </a:r>
          </a:p>
        </p:txBody>
      </p:sp>
    </p:spTree>
    <p:extLst>
      <p:ext uri="{BB962C8B-B14F-4D97-AF65-F5344CB8AC3E}">
        <p14:creationId xmlns:p14="http://schemas.microsoft.com/office/powerpoint/2010/main" val="47727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  <a:effectLst/>
        </p:spPr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98784" y="1424820"/>
            <a:ext cx="3904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“Pathways to Peace Conference”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20" r="-1"/>
          <a:stretch/>
        </p:blipFill>
        <p:spPr>
          <a:xfrm>
            <a:off x="251116" y="162882"/>
            <a:ext cx="6194453" cy="651764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98476" y="3579716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Ann Van Dyke: countering violent extremism in Central Pennsylvania</a:t>
            </a:r>
          </a:p>
        </p:txBody>
      </p:sp>
    </p:spTree>
    <p:extLst>
      <p:ext uri="{BB962C8B-B14F-4D97-AF65-F5344CB8AC3E}">
        <p14:creationId xmlns:p14="http://schemas.microsoft.com/office/powerpoint/2010/main" val="326999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1" y="409575"/>
            <a:ext cx="8248650" cy="6067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6" y="409575"/>
            <a:ext cx="318135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Extremist Groups Utilize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Identity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Alienation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Family language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Manipulative tactics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(Van Dyke)</a:t>
            </a:r>
          </a:p>
        </p:txBody>
      </p:sp>
    </p:spTree>
    <p:extLst>
      <p:ext uri="{BB962C8B-B14F-4D97-AF65-F5344CB8AC3E}">
        <p14:creationId xmlns:p14="http://schemas.microsoft.com/office/powerpoint/2010/main" val="143314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82588" y="1147762"/>
            <a:ext cx="6108699" cy="4581524"/>
          </a:xfrm>
          <a:prstGeom prst="rect">
            <a:avLst/>
          </a:prstGeom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5267325" y="523875"/>
            <a:ext cx="6553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Religion as a Justification</a:t>
            </a:r>
          </a:p>
          <a:p>
            <a:endParaRPr lang="en-US" sz="44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Religions are inherently peaceful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Interpretations are to blame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Core values and identity exacerbate conflicts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	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	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(Goldstein and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Pevehouse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168-169)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“Religious traditions strive for positive change, not isolation”</a:t>
            </a:r>
          </a:p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	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Yesilova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) 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7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825" y="285750"/>
            <a:ext cx="8305800" cy="6229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" y="2061597"/>
            <a:ext cx="5124450" cy="2677656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Conditions that foster hate groups: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Instability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Fears of demographic change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Poor economy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Disconnection from youth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Lack of education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9525" y="285750"/>
            <a:ext cx="5248275" cy="1200329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Extremist groups are symptoms, not the problem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2061597"/>
            <a:ext cx="4648200" cy="2677656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Why join an extremist group?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Alienation from society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Unstable home environment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Mental health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Poor well-being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Socioeconomic status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175" y="6145768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(Van Dyke)</a:t>
            </a:r>
          </a:p>
        </p:txBody>
      </p:sp>
    </p:spTree>
    <p:extLst>
      <p:ext uri="{BB962C8B-B14F-4D97-AF65-F5344CB8AC3E}">
        <p14:creationId xmlns:p14="http://schemas.microsoft.com/office/powerpoint/2010/main" val="14993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/>
          <a:stretch/>
        </p:blipFill>
        <p:spPr>
          <a:xfrm>
            <a:off x="1257299" y="504824"/>
            <a:ext cx="9972675" cy="5983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5025" y="857250"/>
            <a:ext cx="7143750" cy="769441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Mental Health and Well-Being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6549" y="2702777"/>
            <a:ext cx="4543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Negative trend between students’ age and well-being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Well-being = “Levels of self-esteem and self-confidence; Levels of personal emotional regulation; Social and interpersonal skills…Mental well-being” 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(Connolly et al. 15-19)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/>
          <a:stretch/>
        </p:blipFill>
        <p:spPr>
          <a:xfrm flipH="1">
            <a:off x="1123949" y="447674"/>
            <a:ext cx="9972675" cy="5983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6850" y="666750"/>
            <a:ext cx="3409950" cy="769441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Bullying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7299" y="3034007"/>
            <a:ext cx="45434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819 sixteen-year-olds in Northern Ireland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30% = victims of bullying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46% “not at all well-off”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31% “average” incomes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24% “well-off”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	(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qtd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 in. Connolly et al. 17)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399" y="549472"/>
            <a:ext cx="4848225" cy="1384995"/>
          </a:xfrm>
          <a:prstGeom prst="rect">
            <a:avLst/>
          </a:prstGeom>
          <a:solidFill>
            <a:schemeClr val="bg2">
              <a:alpha val="64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 2014, 22% of Catholics and 17% of Protestants were impacted by poverty (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Sergie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814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  <a:effectLst/>
        </p:spPr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98784" y="1424820"/>
            <a:ext cx="3904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Peace Education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1871" y="2366522"/>
            <a:ext cx="3904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“[T]he process of teaching people about the threats of violence and strategies for peace”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	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	(Harris 11)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61" y="408669"/>
            <a:ext cx="6563222" cy="604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" y="485775"/>
            <a:ext cx="11220450" cy="59055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0868" t="-48272" r="-25976" b="-17194"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8025" y="485775"/>
            <a:ext cx="47815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Underlying peace education….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social interdependence theory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constructive controversy theory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integrative negotiations theory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(Johnson D. and Johnson R. 223)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14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650</TotalTime>
  <Words>306</Words>
  <Application>Microsoft Macintosh PowerPoint</Application>
  <PresentationFormat>Custom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Stommel</dc:creator>
  <cp:lastModifiedBy>cetadmin coehs</cp:lastModifiedBy>
  <cp:revision>64</cp:revision>
  <dcterms:created xsi:type="dcterms:W3CDTF">2016-10-01T18:50:45Z</dcterms:created>
  <dcterms:modified xsi:type="dcterms:W3CDTF">2016-10-19T15:44:15Z</dcterms:modified>
</cp:coreProperties>
</file>